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64" r:id="rId3"/>
    <p:sldId id="258" r:id="rId4"/>
    <p:sldId id="267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69" r:id="rId13"/>
    <p:sldId id="271" r:id="rId14"/>
    <p:sldId id="280" r:id="rId15"/>
    <p:sldId id="261" r:id="rId16"/>
    <p:sldId id="265" r:id="rId17"/>
    <p:sldId id="268" r:id="rId18"/>
    <p:sldId id="266" r:id="rId19"/>
    <p:sldId id="270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1E1"/>
    <a:srgbClr val="7EBEAD"/>
    <a:srgbClr val="929AA9"/>
    <a:srgbClr val="C2C11E"/>
    <a:srgbClr val="586D3D"/>
    <a:srgbClr val="B13607"/>
    <a:srgbClr val="4E0246"/>
    <a:srgbClr val="8C6F8D"/>
    <a:srgbClr val="A58537"/>
    <a:srgbClr val="879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3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C6640A0-6DEF-E581-73C8-670EFB67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6" y="1589336"/>
            <a:ext cx="6541028" cy="3679328"/>
          </a:xfrm>
          <a:prstGeom prst="rect">
            <a:avLst/>
          </a:prstGeom>
        </p:spPr>
      </p:pic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11" y="2045429"/>
            <a:ext cx="4689389" cy="263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BC848-133B-2D66-C672-59F427AC3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60A2F6-C2EE-0186-8E3B-3228CF146CDD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A6DF6E-FAEA-2F87-44D4-87537E9FC4AD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F3E87-887C-94FA-3041-542240F69865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65174E-2822-AD97-254D-CC82181AA583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D8FED4-02E4-E28F-09B7-960113418271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77B93-7939-2914-6B25-0D57169F7B76}"/>
              </a:ext>
            </a:extLst>
          </p:cNvPr>
          <p:cNvSpPr/>
          <p:nvPr/>
        </p:nvSpPr>
        <p:spPr>
          <a:xfrm>
            <a:off x="126380" y="1501307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C3301B62-FBD1-CA33-18F3-D3455E7A088E}"/>
              </a:ext>
            </a:extLst>
          </p:cNvPr>
          <p:cNvSpPr/>
          <p:nvPr/>
        </p:nvSpPr>
        <p:spPr>
          <a:xfrm>
            <a:off x="2725089" y="1338144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55AF2F73-1B36-34E8-6E1D-EB0ED84D2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7243"/>
            <a:ext cx="5425413" cy="3140757"/>
          </a:xfrm>
          <a:prstGeom prst="rect">
            <a:avLst/>
          </a:prstGeom>
        </p:spPr>
      </p:pic>
      <p:pic>
        <p:nvPicPr>
          <p:cNvPr id="15" name="Picture 14" descr="A colorful lines and dots&#10;&#10;AI-generated content may be incorrect.">
            <a:extLst>
              <a:ext uri="{FF2B5EF4-FFF2-40B4-BE49-F238E27FC236}">
                <a16:creationId xmlns:a16="http://schemas.microsoft.com/office/drawing/2014/main" id="{E6F7B464-A219-5785-33EA-E24AFFF81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15" y="3717243"/>
            <a:ext cx="5908030" cy="3260527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8E09C3E9-7D86-A7D4-B288-E5097673BE57}"/>
              </a:ext>
            </a:extLst>
          </p:cNvPr>
          <p:cNvSpPr/>
          <p:nvPr/>
        </p:nvSpPr>
        <p:spPr>
          <a:xfrm>
            <a:off x="7110533" y="1376988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327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7" y="942202"/>
            <a:ext cx="8073083" cy="4541109"/>
          </a:xfrm>
          <a:prstGeom prst="rect">
            <a:avLst/>
          </a:prstGeom>
        </p:spPr>
      </p:pic>
      <p:pic>
        <p:nvPicPr>
          <p:cNvPr id="4" name="Picture 3" descr="A circular object with a number in the middle&#10;&#10;AI-generated content may be incorrect.">
            <a:extLst>
              <a:ext uri="{FF2B5EF4-FFF2-40B4-BE49-F238E27FC236}">
                <a16:creationId xmlns:a16="http://schemas.microsoft.com/office/drawing/2014/main" id="{1F8505DF-5963-EEFE-E716-3D0FADF34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328" y="2004780"/>
            <a:ext cx="4750672" cy="267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D559F9FA-1456-6573-394C-A16D67D3E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0" y="3848684"/>
            <a:ext cx="5437539" cy="2658740"/>
          </a:xfrm>
          <a:prstGeom prst="rect">
            <a:avLst/>
          </a:prstGeom>
        </p:spPr>
      </p:pic>
      <p:pic>
        <p:nvPicPr>
          <p:cNvPr id="11" name="Picture 10" descr="A close up of a screen&#10;&#10;AI-generated content may be incorrect.">
            <a:extLst>
              <a:ext uri="{FF2B5EF4-FFF2-40B4-BE49-F238E27FC236}">
                <a16:creationId xmlns:a16="http://schemas.microsoft.com/office/drawing/2014/main" id="{E82C6321-5B5C-2265-D04B-BB00637DA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01" y="3831053"/>
            <a:ext cx="4557302" cy="2676371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116258E-97A3-D600-80B6-6302E423C687}"/>
              </a:ext>
            </a:extLst>
          </p:cNvPr>
          <p:cNvSpPr/>
          <p:nvPr/>
        </p:nvSpPr>
        <p:spPr>
          <a:xfrm>
            <a:off x="1306290" y="4206011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7AE968-465D-5934-E390-FA722F9BE093}"/>
              </a:ext>
            </a:extLst>
          </p:cNvPr>
          <p:cNvGrpSpPr/>
          <p:nvPr/>
        </p:nvGrpSpPr>
        <p:grpSpPr>
          <a:xfrm>
            <a:off x="126380" y="676505"/>
            <a:ext cx="12065621" cy="1486441"/>
            <a:chOff x="126380" y="676505"/>
            <a:chExt cx="12065621" cy="148644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71D9AC8-F16E-678A-CBAC-628FC69C9749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67919A-C8A4-1F51-0E05-8059B6F0B341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F3864C-1BB2-206A-A3EA-46E36C705E97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9D0AD3-45D5-D923-1D0E-E3E172DF30F2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5EC7E2-69D1-4E88-B01E-F06FB2480F9E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9623C3-7683-F64D-0AD5-EA733284BC4B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B3C3B7-5E76-1EA1-A8C9-5E779DE4791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84DD588-05F6-87C5-C598-D179152DD9F6}"/>
              </a:ext>
            </a:extLst>
          </p:cNvPr>
          <p:cNvSpPr/>
          <p:nvPr/>
        </p:nvSpPr>
        <p:spPr>
          <a:xfrm>
            <a:off x="5904107" y="4297655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F03905B5-31C5-42CE-6BEF-BCD9746840E8}"/>
              </a:ext>
            </a:extLst>
          </p:cNvPr>
          <p:cNvSpPr/>
          <p:nvPr/>
        </p:nvSpPr>
        <p:spPr>
          <a:xfrm>
            <a:off x="6217666" y="680046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68E6866-F4F1-DC4B-B889-710ECFCF2D32}"/>
              </a:ext>
            </a:extLst>
          </p:cNvPr>
          <p:cNvSpPr/>
          <p:nvPr/>
        </p:nvSpPr>
        <p:spPr>
          <a:xfrm>
            <a:off x="527774" y="621680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E44D16-492D-7549-EF9C-ACD9451F02EC}"/>
              </a:ext>
            </a:extLst>
          </p:cNvPr>
          <p:cNvGrpSpPr/>
          <p:nvPr/>
        </p:nvGrpSpPr>
        <p:grpSpPr>
          <a:xfrm>
            <a:off x="91479" y="404277"/>
            <a:ext cx="11677058" cy="661643"/>
            <a:chOff x="91479" y="404277"/>
            <a:chExt cx="11677058" cy="66164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05B0A2B-856B-CD19-029A-789A3A284DD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D24371-DF51-4CD9-866F-4CD8306E521F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FB138F1-DCB6-0D52-D1B8-DFC3DCAABC0A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E36A553-7342-2299-93B7-C6490D353048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A76E34-2A37-7598-AF38-45E73FF985DD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pic>
        <p:nvPicPr>
          <p:cNvPr id="8" name="Picture 7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04446EAC-B5D3-07D5-6351-01BA62707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9" y="2981459"/>
            <a:ext cx="5053086" cy="2936383"/>
          </a:xfrm>
          <a:prstGeom prst="rect">
            <a:avLst/>
          </a:prstGeom>
        </p:spPr>
      </p:pic>
      <p:pic>
        <p:nvPicPr>
          <p:cNvPr id="10" name="Picture 9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AD42B058-D8D1-D281-FB7C-8DE29BAD9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221" y="2981460"/>
            <a:ext cx="5354437" cy="293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36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orful lines on a white background&#10;&#10;AI-generated content may be incorrect.">
            <a:extLst>
              <a:ext uri="{FF2B5EF4-FFF2-40B4-BE49-F238E27FC236}">
                <a16:creationId xmlns:a16="http://schemas.microsoft.com/office/drawing/2014/main" id="{FDED322A-6034-1EDC-BB32-910AF54F4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" y="356218"/>
            <a:ext cx="4812392" cy="2490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2C0F16-25CC-7537-B920-BFB9381BCEAC}"/>
              </a:ext>
            </a:extLst>
          </p:cNvPr>
          <p:cNvSpPr txBox="1"/>
          <p:nvPr/>
        </p:nvSpPr>
        <p:spPr>
          <a:xfrm>
            <a:off x="70834" y="0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N Domain</a:t>
            </a:r>
          </a:p>
        </p:txBody>
      </p:sp>
      <p:pic>
        <p:nvPicPr>
          <p:cNvPr id="14" name="Picture 13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913AC547-152A-EDE3-CCC7-8E94AFC5C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26" y="340540"/>
            <a:ext cx="4328388" cy="25056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7B7BD7-2846-ED75-C329-DE5C0938DF10}"/>
              </a:ext>
            </a:extLst>
          </p:cNvPr>
          <p:cNvSpPr txBox="1"/>
          <p:nvPr/>
        </p:nvSpPr>
        <p:spPr>
          <a:xfrm>
            <a:off x="6026226" y="17241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M Domain</a:t>
            </a:r>
          </a:p>
        </p:txBody>
      </p:sp>
      <p:pic>
        <p:nvPicPr>
          <p:cNvPr id="17" name="Picture 16" descr="A colorful lines and text&#10;&#10;AI-generated content may be incorrect.">
            <a:extLst>
              <a:ext uri="{FF2B5EF4-FFF2-40B4-BE49-F238E27FC236}">
                <a16:creationId xmlns:a16="http://schemas.microsoft.com/office/drawing/2014/main" id="{1648E580-B5C0-2B6B-D3A2-19E66E610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" y="3762680"/>
            <a:ext cx="4694571" cy="25056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205569-209B-E256-7A22-558BB2EFE249}"/>
              </a:ext>
            </a:extLst>
          </p:cNvPr>
          <p:cNvSpPr txBox="1"/>
          <p:nvPr/>
        </p:nvSpPr>
        <p:spPr>
          <a:xfrm>
            <a:off x="-23494" y="3393348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A close-up of a chart&#10;&#10;AI-generated content may be incorrect.">
            <a:extLst>
              <a:ext uri="{FF2B5EF4-FFF2-40B4-BE49-F238E27FC236}">
                <a16:creationId xmlns:a16="http://schemas.microsoft.com/office/drawing/2014/main" id="{0C7C1364-712C-165C-716A-0A372FFD0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88" y="3762680"/>
            <a:ext cx="4992868" cy="25056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5B4FA2-94A2-3B5F-15B6-C0352557E2EA}"/>
              </a:ext>
            </a:extLst>
          </p:cNvPr>
          <p:cNvSpPr txBox="1"/>
          <p:nvPr/>
        </p:nvSpPr>
        <p:spPr>
          <a:xfrm>
            <a:off x="5877078" y="3393348"/>
            <a:ext cx="48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 Site</a:t>
            </a:r>
          </a:p>
        </p:txBody>
      </p:sp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87CF20-FC2A-B3C4-8660-CDAAFE447BD3}"/>
              </a:ext>
            </a:extLst>
          </p:cNvPr>
          <p:cNvCxnSpPr>
            <a:cxnSpLocks/>
          </p:cNvCxnSpPr>
          <p:nvPr/>
        </p:nvCxnSpPr>
        <p:spPr>
          <a:xfrm>
            <a:off x="89578" y="4505691"/>
            <a:ext cx="2114986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C7EA37-26E5-B968-5D2A-AE4A9A69B507}"/>
              </a:ext>
            </a:extLst>
          </p:cNvPr>
          <p:cNvCxnSpPr/>
          <p:nvPr/>
        </p:nvCxnSpPr>
        <p:spPr>
          <a:xfrm flipV="1">
            <a:off x="2204564" y="3472628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9BA5C8-06F2-7810-F063-A4569D3EE9A7}"/>
              </a:ext>
            </a:extLst>
          </p:cNvPr>
          <p:cNvCxnSpPr/>
          <p:nvPr/>
        </p:nvCxnSpPr>
        <p:spPr>
          <a:xfrm flipV="1">
            <a:off x="2204564" y="4496381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C5BABF-5B58-13FC-ED4C-FD2B6C0B8E1E}"/>
              </a:ext>
            </a:extLst>
          </p:cNvPr>
          <p:cNvCxnSpPr>
            <a:cxnSpLocks/>
          </p:cNvCxnSpPr>
          <p:nvPr/>
        </p:nvCxnSpPr>
        <p:spPr>
          <a:xfrm>
            <a:off x="2204564" y="3472628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DC6338-B091-4883-6835-D406DACEDAFC}"/>
              </a:ext>
            </a:extLst>
          </p:cNvPr>
          <p:cNvCxnSpPr>
            <a:cxnSpLocks/>
          </p:cNvCxnSpPr>
          <p:nvPr/>
        </p:nvCxnSpPr>
        <p:spPr>
          <a:xfrm>
            <a:off x="2204563" y="5515479"/>
            <a:ext cx="2052165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620177-D035-96B6-B7DF-A1FDD584BC57}"/>
              </a:ext>
            </a:extLst>
          </p:cNvPr>
          <p:cNvCxnSpPr>
            <a:cxnSpLocks/>
          </p:cNvCxnSpPr>
          <p:nvPr/>
        </p:nvCxnSpPr>
        <p:spPr>
          <a:xfrm flipV="1">
            <a:off x="3434234" y="2799040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BE19D1-47FB-A783-76BD-FA4264325245}"/>
              </a:ext>
            </a:extLst>
          </p:cNvPr>
          <p:cNvCxnSpPr>
            <a:cxnSpLocks/>
          </p:cNvCxnSpPr>
          <p:nvPr/>
        </p:nvCxnSpPr>
        <p:spPr>
          <a:xfrm flipV="1">
            <a:off x="3434234" y="3481938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F99A4A-08FB-C3C0-7FD0-1BF156D2D8FE}"/>
              </a:ext>
            </a:extLst>
          </p:cNvPr>
          <p:cNvCxnSpPr>
            <a:cxnSpLocks/>
          </p:cNvCxnSpPr>
          <p:nvPr/>
        </p:nvCxnSpPr>
        <p:spPr>
          <a:xfrm>
            <a:off x="3434233" y="2801370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F45793-B3DB-291D-C438-E1B720EC296E}"/>
              </a:ext>
            </a:extLst>
          </p:cNvPr>
          <p:cNvCxnSpPr>
            <a:cxnSpLocks/>
          </p:cNvCxnSpPr>
          <p:nvPr/>
        </p:nvCxnSpPr>
        <p:spPr>
          <a:xfrm>
            <a:off x="3434233" y="4147949"/>
            <a:ext cx="1229671" cy="931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D8D95F-A89C-2583-E2FB-34280AE3338B}"/>
              </a:ext>
            </a:extLst>
          </p:cNvPr>
          <p:cNvCxnSpPr>
            <a:cxnSpLocks/>
          </p:cNvCxnSpPr>
          <p:nvPr/>
        </p:nvCxnSpPr>
        <p:spPr>
          <a:xfrm flipV="1">
            <a:off x="4663904" y="2123127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64D6A3-7300-C027-3849-5770A47BD5ED}"/>
              </a:ext>
            </a:extLst>
          </p:cNvPr>
          <p:cNvCxnSpPr>
            <a:cxnSpLocks/>
          </p:cNvCxnSpPr>
          <p:nvPr/>
        </p:nvCxnSpPr>
        <p:spPr>
          <a:xfrm flipV="1">
            <a:off x="4663903" y="2806025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48DB9C-922E-304F-93DC-5BA45E3B84E8}"/>
              </a:ext>
            </a:extLst>
          </p:cNvPr>
          <p:cNvCxnSpPr>
            <a:cxnSpLocks/>
          </p:cNvCxnSpPr>
          <p:nvPr/>
        </p:nvCxnSpPr>
        <p:spPr>
          <a:xfrm>
            <a:off x="4663903" y="2137689"/>
            <a:ext cx="156239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65B98E-C682-35B0-C6DF-6265DB3AD39B}"/>
              </a:ext>
            </a:extLst>
          </p:cNvPr>
          <p:cNvCxnSpPr>
            <a:cxnSpLocks/>
          </p:cNvCxnSpPr>
          <p:nvPr/>
        </p:nvCxnSpPr>
        <p:spPr>
          <a:xfrm>
            <a:off x="4663903" y="3481938"/>
            <a:ext cx="1648488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2212B82-18DC-D859-E874-03DE532B8EB5}"/>
              </a:ext>
            </a:extLst>
          </p:cNvPr>
          <p:cNvSpPr txBox="1"/>
          <p:nvPr/>
        </p:nvSpPr>
        <p:spPr>
          <a:xfrm>
            <a:off x="676517" y="423096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B564AF-CA98-7C5D-FC49-90DFFD846AE6}"/>
              </a:ext>
            </a:extLst>
          </p:cNvPr>
          <p:cNvSpPr txBox="1"/>
          <p:nvPr/>
        </p:nvSpPr>
        <p:spPr>
          <a:xfrm>
            <a:off x="2194150" y="5254723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50416A-7267-529F-275C-453EC5F6CDAC}"/>
              </a:ext>
            </a:extLst>
          </p:cNvPr>
          <p:cNvSpPr txBox="1"/>
          <p:nvPr/>
        </p:nvSpPr>
        <p:spPr>
          <a:xfrm>
            <a:off x="2158659" y="320721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Cercozoa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5D589B-E53C-C2AF-260C-C8A677C888A3}"/>
              </a:ext>
            </a:extLst>
          </p:cNvPr>
          <p:cNvSpPr txBox="1"/>
          <p:nvPr/>
        </p:nvSpPr>
        <p:spPr>
          <a:xfrm>
            <a:off x="3416808" y="389013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Endomyxa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A6E0EB-A1C7-BF15-7DF6-EFC32D29CD62}"/>
              </a:ext>
            </a:extLst>
          </p:cNvPr>
          <p:cNvSpPr txBox="1"/>
          <p:nvPr/>
        </p:nvSpPr>
        <p:spPr>
          <a:xfrm>
            <a:off x="3416807" y="255687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Filosa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94DF18-9EA8-667F-65EB-9F984A13D883}"/>
              </a:ext>
            </a:extLst>
          </p:cNvPr>
          <p:cNvSpPr txBox="1"/>
          <p:nvPr/>
        </p:nvSpPr>
        <p:spPr>
          <a:xfrm>
            <a:off x="4637806" y="3211462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Monadofilosa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B9639-05EE-07D7-DCC6-4074E14E090B}"/>
              </a:ext>
            </a:extLst>
          </p:cNvPr>
          <p:cNvSpPr txBox="1"/>
          <p:nvPr/>
        </p:nvSpPr>
        <p:spPr>
          <a:xfrm>
            <a:off x="4637805" y="1878204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Reticulofilosa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78FED4-9853-636F-0254-EC8CA4968926}"/>
              </a:ext>
            </a:extLst>
          </p:cNvPr>
          <p:cNvCxnSpPr>
            <a:cxnSpLocks/>
          </p:cNvCxnSpPr>
          <p:nvPr/>
        </p:nvCxnSpPr>
        <p:spPr>
          <a:xfrm flipV="1">
            <a:off x="6226296" y="1514693"/>
            <a:ext cx="0" cy="6229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3C5A82-F087-20D9-60F5-CBADDDC080DF}"/>
              </a:ext>
            </a:extLst>
          </p:cNvPr>
          <p:cNvCxnSpPr>
            <a:cxnSpLocks/>
          </p:cNvCxnSpPr>
          <p:nvPr/>
        </p:nvCxnSpPr>
        <p:spPr>
          <a:xfrm flipV="1">
            <a:off x="6226296" y="2116142"/>
            <a:ext cx="0" cy="5432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A35790-01BE-4902-B545-29804A0CBECD}"/>
              </a:ext>
            </a:extLst>
          </p:cNvPr>
          <p:cNvCxnSpPr>
            <a:cxnSpLocks/>
          </p:cNvCxnSpPr>
          <p:nvPr/>
        </p:nvCxnSpPr>
        <p:spPr>
          <a:xfrm>
            <a:off x="6226296" y="1525016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12FB5E-15EC-95DA-A676-F5E9B611E835}"/>
              </a:ext>
            </a:extLst>
          </p:cNvPr>
          <p:cNvCxnSpPr>
            <a:cxnSpLocks/>
          </p:cNvCxnSpPr>
          <p:nvPr/>
        </p:nvCxnSpPr>
        <p:spPr>
          <a:xfrm>
            <a:off x="6226296" y="2653057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D0B557B-B05F-3CD8-58FA-9EAA0D920A14}"/>
              </a:ext>
            </a:extLst>
          </p:cNvPr>
          <p:cNvSpPr txBox="1"/>
          <p:nvPr/>
        </p:nvSpPr>
        <p:spPr>
          <a:xfrm>
            <a:off x="7400676" y="133002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Granofilosa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B78AE7-07AA-2EF1-6D81-3F4979D127A5}"/>
              </a:ext>
            </a:extLst>
          </p:cNvPr>
          <p:cNvSpPr txBox="1"/>
          <p:nvPr/>
        </p:nvSpPr>
        <p:spPr>
          <a:xfrm>
            <a:off x="7400677" y="247127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Chlorarachnea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51287CB1-7AC5-6710-54F6-447146B8A543}"/>
              </a:ext>
            </a:extLst>
          </p:cNvPr>
          <p:cNvSpPr/>
          <p:nvPr/>
        </p:nvSpPr>
        <p:spPr>
          <a:xfrm>
            <a:off x="6472901" y="2659438"/>
            <a:ext cx="582843" cy="3321954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542B60-7E7A-F6E7-BD61-57A2E7937BEF}"/>
              </a:ext>
            </a:extLst>
          </p:cNvPr>
          <p:cNvSpPr txBox="1"/>
          <p:nvPr/>
        </p:nvSpPr>
        <p:spPr>
          <a:xfrm>
            <a:off x="6110539" y="4320415"/>
            <a:ext cx="1890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 Endosymbiosis</a:t>
            </a:r>
          </a:p>
        </p:txBody>
      </p:sp>
    </p:spTree>
    <p:extLst>
      <p:ext uri="{BB962C8B-B14F-4D97-AF65-F5344CB8AC3E}">
        <p14:creationId xmlns:p14="http://schemas.microsoft.com/office/powerpoint/2010/main" val="667301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78CC8-AAFD-0F61-F0E4-CE8A95DB084B}"/>
              </a:ext>
            </a:extLst>
          </p:cNvPr>
          <p:cNvGrpSpPr/>
          <p:nvPr/>
        </p:nvGrpSpPr>
        <p:grpSpPr>
          <a:xfrm>
            <a:off x="10736" y="148281"/>
            <a:ext cx="10974421" cy="6468109"/>
            <a:chOff x="10736" y="186678"/>
            <a:chExt cx="11430599" cy="6429712"/>
          </a:xfrm>
        </p:grpSpPr>
        <p:pic>
          <p:nvPicPr>
            <p:cNvPr id="7" name="Picture 6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B9D1BC98-ED31-33DE-9379-B4A64FC8B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8C6F74-6BF4-2FD9-B0D5-695E639C91FC}"/>
                </a:ext>
              </a:extLst>
            </p:cNvPr>
            <p:cNvSpPr txBox="1"/>
            <p:nvPr/>
          </p:nvSpPr>
          <p:spPr>
            <a:xfrm>
              <a:off x="3598127" y="576854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3945FE-ABDC-0534-9C29-1DB55F9C8DC4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46839F-68A6-7935-13FE-2276EC030D94}"/>
                </a:ext>
              </a:extLst>
            </p:cNvPr>
            <p:cNvSpPr txBox="1"/>
            <p:nvPr/>
          </p:nvSpPr>
          <p:spPr>
            <a:xfrm>
              <a:off x="2416098" y="2717889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53D199-A107-BD9D-C7F7-ACDDC0A86559}"/>
                </a:ext>
              </a:extLst>
            </p:cNvPr>
            <p:cNvSpPr txBox="1"/>
            <p:nvPr/>
          </p:nvSpPr>
          <p:spPr>
            <a:xfrm>
              <a:off x="2092712" y="3558656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0FB732-288B-11E0-E364-FDDCBB5156B3}"/>
                </a:ext>
              </a:extLst>
            </p:cNvPr>
            <p:cNvSpPr txBox="1"/>
            <p:nvPr/>
          </p:nvSpPr>
          <p:spPr>
            <a:xfrm>
              <a:off x="2587083" y="4667139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4C0F50-F4AC-DD7D-8B61-A46595B4889F}"/>
                </a:ext>
              </a:extLst>
            </p:cNvPr>
            <p:cNvSpPr txBox="1"/>
            <p:nvPr/>
          </p:nvSpPr>
          <p:spPr>
            <a:xfrm>
              <a:off x="3289610" y="5771110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1D1DF6-6073-EC11-EF7E-511C628EE4E1}"/>
                </a:ext>
              </a:extLst>
            </p:cNvPr>
            <p:cNvSpPr txBox="1"/>
            <p:nvPr/>
          </p:nvSpPr>
          <p:spPr>
            <a:xfrm>
              <a:off x="5220513" y="6250612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56A964-07FC-271D-5DA5-43F438500EE1}"/>
                </a:ext>
              </a:extLst>
            </p:cNvPr>
            <p:cNvSpPr txBox="1"/>
            <p:nvPr/>
          </p:nvSpPr>
          <p:spPr>
            <a:xfrm>
              <a:off x="8517557" y="3270729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8FCB63-E832-66F1-1D6C-258637972C49}"/>
                </a:ext>
              </a:extLst>
            </p:cNvPr>
            <p:cNvSpPr txBox="1"/>
            <p:nvPr/>
          </p:nvSpPr>
          <p:spPr>
            <a:xfrm>
              <a:off x="5220513" y="241610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4D2E3A-EDA5-67F8-8578-51E9DC1D0650}"/>
                </a:ext>
              </a:extLst>
            </p:cNvPr>
            <p:cNvSpPr txBox="1"/>
            <p:nvPr/>
          </p:nvSpPr>
          <p:spPr>
            <a:xfrm>
              <a:off x="6904347" y="576854"/>
              <a:ext cx="1011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82" y="705035"/>
            <a:ext cx="3657600" cy="2057400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pic>
        <p:nvPicPr>
          <p:cNvPr id="3521" name="Picture 3520" descr="A graph with black dots&#10;&#10;AI-generated content may be incorrect.">
            <a:extLst>
              <a:ext uri="{FF2B5EF4-FFF2-40B4-BE49-F238E27FC236}">
                <a16:creationId xmlns:a16="http://schemas.microsoft.com/office/drawing/2014/main" id="{83057EAF-48BF-8839-C9E5-0B357470F8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82" y="3000007"/>
            <a:ext cx="2743200" cy="1543050"/>
          </a:xfrm>
          <a:prstGeom prst="rect">
            <a:avLst/>
          </a:prstGeom>
        </p:spPr>
      </p:pic>
      <p:pic>
        <p:nvPicPr>
          <p:cNvPr id="3523" name="Picture 3522" descr="A screenshot of a graph&#10;&#10;AI-generated content may be incorrect.">
            <a:extLst>
              <a:ext uri="{FF2B5EF4-FFF2-40B4-BE49-F238E27FC236}">
                <a16:creationId xmlns:a16="http://schemas.microsoft.com/office/drawing/2014/main" id="{EC484C59-EA56-D0B6-CE8A-FA3A815CCF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82" y="4885589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pic>
        <p:nvPicPr>
          <p:cNvPr id="17" name="Picture 16" descr="A colorful lines on a white background&#10;&#10;AI-generated content may be incorrect.">
            <a:extLst>
              <a:ext uri="{FF2B5EF4-FFF2-40B4-BE49-F238E27FC236}">
                <a16:creationId xmlns:a16="http://schemas.microsoft.com/office/drawing/2014/main" id="{BFF55BC5-A37E-6AAE-5E5F-20025A703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5" y="1754658"/>
            <a:ext cx="2827585" cy="1463040"/>
          </a:xfrm>
          <a:prstGeom prst="rect">
            <a:avLst/>
          </a:prstGeom>
        </p:spPr>
      </p:pic>
      <p:pic>
        <p:nvPicPr>
          <p:cNvPr id="19" name="Picture 18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92C74EA2-F421-D143-3DE6-225DB4E7A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8" t="180" r="-549" b="-180"/>
          <a:stretch/>
        </p:blipFill>
        <p:spPr>
          <a:xfrm>
            <a:off x="3081892" y="1754658"/>
            <a:ext cx="1517154" cy="1463040"/>
          </a:xfrm>
          <a:prstGeom prst="rect">
            <a:avLst/>
          </a:prstGeom>
        </p:spPr>
      </p:pic>
      <p:pic>
        <p:nvPicPr>
          <p:cNvPr id="21" name="Picture 20" descr="A colorful lines and text&#10;&#10;AI-generated content may be incorrect.">
            <a:extLst>
              <a:ext uri="{FF2B5EF4-FFF2-40B4-BE49-F238E27FC236}">
                <a16:creationId xmlns:a16="http://schemas.microsoft.com/office/drawing/2014/main" id="{5241D1AC-79DD-D77F-6FD6-9888A1405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18"/>
          <a:stretch/>
        </p:blipFill>
        <p:spPr>
          <a:xfrm>
            <a:off x="4870867" y="1754658"/>
            <a:ext cx="1677070" cy="1463040"/>
          </a:xfrm>
          <a:prstGeom prst="rect">
            <a:avLst/>
          </a:prstGeom>
        </p:spPr>
      </p:pic>
      <p:pic>
        <p:nvPicPr>
          <p:cNvPr id="23" name="Picture 22" descr="A colorful lines and dots&#10;&#10;AI-generated content may be incorrect.">
            <a:extLst>
              <a:ext uri="{FF2B5EF4-FFF2-40B4-BE49-F238E27FC236}">
                <a16:creationId xmlns:a16="http://schemas.microsoft.com/office/drawing/2014/main" id="{4C238664-A07C-8887-FD6D-440E567529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3"/>
          <a:stretch/>
        </p:blipFill>
        <p:spPr>
          <a:xfrm>
            <a:off x="6785089" y="1754658"/>
            <a:ext cx="1591053" cy="1463040"/>
          </a:xfrm>
          <a:prstGeom prst="rect">
            <a:avLst/>
          </a:prstGeom>
        </p:spPr>
      </p:pic>
      <p:pic>
        <p:nvPicPr>
          <p:cNvPr id="25" name="Picture 24" descr="A close-up of a chart&#10;&#10;AI-generated content may be incorrect.">
            <a:extLst>
              <a:ext uri="{FF2B5EF4-FFF2-40B4-BE49-F238E27FC236}">
                <a16:creationId xmlns:a16="http://schemas.microsoft.com/office/drawing/2014/main" id="{EE767D79-2E7E-DB77-B4C2-E1C2448C58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6"/>
          <a:stretch/>
        </p:blipFill>
        <p:spPr>
          <a:xfrm>
            <a:off x="8615982" y="1754658"/>
            <a:ext cx="1808747" cy="146304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pic>
        <p:nvPicPr>
          <p:cNvPr id="37" name="Picture 36" descr="A colorful lines with letters&#10;&#10;AI-generated content may be incorrect.">
            <a:extLst>
              <a:ext uri="{FF2B5EF4-FFF2-40B4-BE49-F238E27FC236}">
                <a16:creationId xmlns:a16="http://schemas.microsoft.com/office/drawing/2014/main" id="{2A619398-1D28-7B11-D012-67332CCD43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8" y="4979772"/>
            <a:ext cx="2102707" cy="1417320"/>
          </a:xfrm>
          <a:prstGeom prst="rect">
            <a:avLst/>
          </a:prstGeom>
        </p:spPr>
      </p:pic>
      <p:pic>
        <p:nvPicPr>
          <p:cNvPr id="39" name="Picture 38" descr="A close-up of a chart&#10;&#10;AI-generated content may be incorrect.">
            <a:extLst>
              <a:ext uri="{FF2B5EF4-FFF2-40B4-BE49-F238E27FC236}">
                <a16:creationId xmlns:a16="http://schemas.microsoft.com/office/drawing/2014/main" id="{A32CC7AE-0BB1-9CF9-637E-4F5F0B8DE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0"/>
          <a:stretch/>
        </p:blipFill>
        <p:spPr>
          <a:xfrm>
            <a:off x="2387809" y="4979772"/>
            <a:ext cx="2446954" cy="1417320"/>
          </a:xfrm>
          <a:prstGeom prst="rect">
            <a:avLst/>
          </a:prstGeom>
        </p:spPr>
      </p:pic>
      <p:pic>
        <p:nvPicPr>
          <p:cNvPr id="41" name="Picture 40" descr="A close-up of a bar code&#10;&#10;AI-generated content may be incorrect.">
            <a:extLst>
              <a:ext uri="{FF2B5EF4-FFF2-40B4-BE49-F238E27FC236}">
                <a16:creationId xmlns:a16="http://schemas.microsoft.com/office/drawing/2014/main" id="{50519872-6CF6-F047-6751-F2A74DDA97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4" r="23973"/>
          <a:stretch/>
        </p:blipFill>
        <p:spPr>
          <a:xfrm>
            <a:off x="4963467" y="4979772"/>
            <a:ext cx="1821622" cy="1417320"/>
          </a:xfrm>
          <a:prstGeom prst="rect">
            <a:avLst/>
          </a:prstGeom>
        </p:spPr>
      </p:pic>
      <p:pic>
        <p:nvPicPr>
          <p:cNvPr id="43" name="Picture 42" descr="A close up of a screen&#10;&#10;AI-generated content may be incorrect.">
            <a:extLst>
              <a:ext uri="{FF2B5EF4-FFF2-40B4-BE49-F238E27FC236}">
                <a16:creationId xmlns:a16="http://schemas.microsoft.com/office/drawing/2014/main" id="{5B622374-D0E8-961D-46D0-A42FDE49A2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7"/>
          <a:stretch/>
        </p:blipFill>
        <p:spPr>
          <a:xfrm>
            <a:off x="6913793" y="4979772"/>
            <a:ext cx="2471748" cy="1417320"/>
          </a:xfrm>
          <a:prstGeom prst="rect">
            <a:avLst/>
          </a:prstGeom>
        </p:spPr>
      </p:pic>
      <p:pic>
        <p:nvPicPr>
          <p:cNvPr id="45" name="Picture 44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C7DC583A-59CA-556D-076F-6B2E1108C8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1"/>
          <a:stretch/>
        </p:blipFill>
        <p:spPr>
          <a:xfrm>
            <a:off x="9514245" y="4979772"/>
            <a:ext cx="2470284" cy="141732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stCxn id="37" idx="0"/>
            <a:endCxn id="27" idx="2"/>
          </p:cNvCxnSpPr>
          <p:nvPr/>
        </p:nvCxnSpPr>
        <p:spPr>
          <a:xfrm flipV="1">
            <a:off x="1207752" y="4727697"/>
            <a:ext cx="312681" cy="2520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stCxn id="39" idx="0"/>
            <a:endCxn id="28" idx="2"/>
          </p:cNvCxnSpPr>
          <p:nvPr/>
        </p:nvCxnSpPr>
        <p:spPr>
          <a:xfrm flipV="1">
            <a:off x="3611286" y="4727697"/>
            <a:ext cx="1" cy="2520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stCxn id="41" idx="0"/>
            <a:endCxn id="30" idx="2"/>
          </p:cNvCxnSpPr>
          <p:nvPr/>
        </p:nvCxnSpPr>
        <p:spPr>
          <a:xfrm flipH="1" flipV="1">
            <a:off x="5163959" y="4727696"/>
            <a:ext cx="710319" cy="252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stCxn id="43" idx="0"/>
            <a:endCxn id="31" idx="2"/>
          </p:cNvCxnSpPr>
          <p:nvPr/>
        </p:nvCxnSpPr>
        <p:spPr>
          <a:xfrm flipH="1" flipV="1">
            <a:off x="6744532" y="4727696"/>
            <a:ext cx="1405135" cy="252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stCxn id="45" idx="0"/>
            <a:endCxn id="29" idx="2"/>
          </p:cNvCxnSpPr>
          <p:nvPr/>
        </p:nvCxnSpPr>
        <p:spPr>
          <a:xfrm flipH="1" flipV="1">
            <a:off x="9926520" y="4727696"/>
            <a:ext cx="822867" cy="252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stCxn id="17" idx="0"/>
            <a:endCxn id="9" idx="2"/>
          </p:cNvCxnSpPr>
          <p:nvPr/>
        </p:nvCxnSpPr>
        <p:spPr>
          <a:xfrm flipH="1" flipV="1">
            <a:off x="1419516" y="1135179"/>
            <a:ext cx="73082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stCxn id="19" idx="0"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stCxn id="21" idx="0"/>
            <a:endCxn id="12" idx="2"/>
          </p:cNvCxnSpPr>
          <p:nvPr/>
        </p:nvCxnSpPr>
        <p:spPr>
          <a:xfrm flipH="1" flipV="1">
            <a:off x="5572879" y="1135178"/>
            <a:ext cx="13652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stCxn id="23" idx="0"/>
            <a:endCxn id="14" idx="2"/>
          </p:cNvCxnSpPr>
          <p:nvPr/>
        </p:nvCxnSpPr>
        <p:spPr>
          <a:xfrm flipH="1" flipV="1">
            <a:off x="7486304" y="1135178"/>
            <a:ext cx="94312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stCxn id="25" idx="0"/>
            <a:endCxn id="13" idx="2"/>
          </p:cNvCxnSpPr>
          <p:nvPr/>
        </p:nvCxnSpPr>
        <p:spPr>
          <a:xfrm flipV="1">
            <a:off x="9520356" y="1135179"/>
            <a:ext cx="630703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0DBDFE7D-6F11-5B76-7F34-787835AC0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7506" y="637724"/>
            <a:ext cx="10311370" cy="5800145"/>
          </a:xfrm>
          <a:prstGeom prst="rect">
            <a:avLst/>
          </a:prstGeom>
        </p:spPr>
      </p:pic>
      <p:pic>
        <p:nvPicPr>
          <p:cNvPr id="4" name="Picture 3" descr="A circular diagram with different colored lines&#10;&#10;AI-generated content may be incorrect.">
            <a:extLst>
              <a:ext uri="{FF2B5EF4-FFF2-40B4-BE49-F238E27FC236}">
                <a16:creationId xmlns:a16="http://schemas.microsoft.com/office/drawing/2014/main" id="{122D0EEC-5ABD-7233-E7E6-547F916AF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075" y="3873844"/>
            <a:ext cx="4827925" cy="2817339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8FB561-0736-0E6B-3669-EA6C4D63A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954" y="420131"/>
            <a:ext cx="4245922" cy="2866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90" y="63898"/>
            <a:ext cx="2982096" cy="2236572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90" y="2295144"/>
            <a:ext cx="2982097" cy="2236573"/>
          </a:xfrm>
          <a:prstGeom prst="rect">
            <a:avLst/>
          </a:prstGeom>
        </p:spPr>
      </p:pic>
      <p:pic>
        <p:nvPicPr>
          <p:cNvPr id="9" name="Picture 8" descr="A diagram of a variety of circles&#10;&#10;AI-generated content may be incorrect.">
            <a:extLst>
              <a:ext uri="{FF2B5EF4-FFF2-40B4-BE49-F238E27FC236}">
                <a16:creationId xmlns:a16="http://schemas.microsoft.com/office/drawing/2014/main" id="{1D620056-5024-CA67-41A3-11AE0DAE3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28" y="767171"/>
            <a:ext cx="7951572" cy="4784432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90" y="4583205"/>
            <a:ext cx="2982096" cy="223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96" y="478632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5" y="3476981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183" y="4148045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734" y="4148045"/>
            <a:ext cx="3043263" cy="228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10645</TotalTime>
  <Words>281</Words>
  <Application>Microsoft Office PowerPoint</Application>
  <PresentationFormat>Widescreen</PresentationFormat>
  <Paragraphs>149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47</cp:revision>
  <dcterms:created xsi:type="dcterms:W3CDTF">2025-03-18T16:01:18Z</dcterms:created>
  <dcterms:modified xsi:type="dcterms:W3CDTF">2025-05-07T21:26:30Z</dcterms:modified>
</cp:coreProperties>
</file>